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ov" ContentType="video/quicktime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7" r:id="rId2"/>
    <p:sldId id="256" r:id="rId3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Welcome" id="{9AC0923A-5322-0A4B-8832-F95C3C2EAD0C}">
          <p14:sldIdLst>
            <p14:sldId id="257"/>
            <p14:sldId id="256"/>
          </p14:sldIdLst>
        </p14:section>
        <p14:section name="Composition Parameters for Safe Drying" id="{A67183F8-D0CE-D545-BD11-867D837F5440}">
          <p14:sldIdLst/>
        </p14:section>
        <p14:section name="Variation: Chlorophyll Strategies" id="{49B2044B-0184-394B-8EA3-04BFD9FAABF4}">
          <p14:sldIdLst/>
        </p14:section>
      </p14:section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746"/>
    <p:restoredTop sz="94680"/>
  </p:normalViewPr>
  <p:slideViewPr>
    <p:cSldViewPr snapToGrid="0">
      <p:cViewPr varScale="1">
        <p:scale>
          <a:sx n="282" d="100"/>
          <a:sy n="282" d="100"/>
        </p:scale>
        <p:origin x="1104" y="1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jpg>
</file>

<file path=ppt/media/image2.png>
</file>

<file path=ppt/media/media1.mo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4515A0-6A24-674D-B38E-A36E46C43048}" type="datetimeFigureOut">
              <a:rPr lang="en-NL" smtClean="0"/>
              <a:t>16/08/2024</a:t>
            </a:fld>
            <a:endParaRPr lang="en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BD7760-8621-6846-BC5D-F9F3D7C38321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72220270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4515A0-6A24-674D-B38E-A36E46C43048}" type="datetimeFigureOut">
              <a:rPr lang="en-NL" smtClean="0"/>
              <a:t>16/08/2024</a:t>
            </a:fld>
            <a:endParaRPr lang="en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BD7760-8621-6846-BC5D-F9F3D7C38321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12693447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273844"/>
            <a:ext cx="1971675" cy="4358879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273844"/>
            <a:ext cx="5800725" cy="4358879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4515A0-6A24-674D-B38E-A36E46C43048}" type="datetimeFigureOut">
              <a:rPr lang="en-NL" smtClean="0"/>
              <a:t>16/08/2024</a:t>
            </a:fld>
            <a:endParaRPr lang="en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BD7760-8621-6846-BC5D-F9F3D7C38321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0166257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4515A0-6A24-674D-B38E-A36E46C43048}" type="datetimeFigureOut">
              <a:rPr lang="en-NL" smtClean="0"/>
              <a:t>16/08/2024</a:t>
            </a:fld>
            <a:endParaRPr lang="en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BD7760-8621-6846-BC5D-F9F3D7C38321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0165423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282304"/>
            <a:ext cx="7886700" cy="2139553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3442098"/>
            <a:ext cx="7886700" cy="1125140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4515A0-6A24-674D-B38E-A36E46C43048}" type="datetimeFigureOut">
              <a:rPr lang="en-NL" smtClean="0"/>
              <a:t>16/08/2024</a:t>
            </a:fld>
            <a:endParaRPr lang="en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BD7760-8621-6846-BC5D-F9F3D7C38321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6194106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369219"/>
            <a:ext cx="3886200" cy="3263504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369219"/>
            <a:ext cx="3886200" cy="3263504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4515A0-6A24-674D-B38E-A36E46C43048}" type="datetimeFigureOut">
              <a:rPr lang="en-NL" smtClean="0"/>
              <a:t>16/08/2024</a:t>
            </a:fld>
            <a:endParaRPr lang="en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BD7760-8621-6846-BC5D-F9F3D7C38321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88963611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273844"/>
            <a:ext cx="7886700" cy="994172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260872"/>
            <a:ext cx="3868340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1878806"/>
            <a:ext cx="3868340" cy="2763441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260872"/>
            <a:ext cx="3887391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1878806"/>
            <a:ext cx="3887391" cy="2763441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4515A0-6A24-674D-B38E-A36E46C43048}" type="datetimeFigureOut">
              <a:rPr lang="en-NL" smtClean="0"/>
              <a:t>16/08/2024</a:t>
            </a:fld>
            <a:endParaRPr lang="en-NL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BD7760-8621-6846-BC5D-F9F3D7C38321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0786344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4515A0-6A24-674D-B38E-A36E46C43048}" type="datetimeFigureOut">
              <a:rPr lang="en-NL" smtClean="0"/>
              <a:t>16/08/2024</a:t>
            </a:fld>
            <a:endParaRPr lang="en-NL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BD7760-8621-6846-BC5D-F9F3D7C38321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43033697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4515A0-6A24-674D-B38E-A36E46C43048}" type="datetimeFigureOut">
              <a:rPr lang="en-NL" smtClean="0"/>
              <a:t>16/08/2024</a:t>
            </a:fld>
            <a:endParaRPr lang="en-NL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BD7760-8621-6846-BC5D-F9F3D7C38321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7972707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4515A0-6A24-674D-B38E-A36E46C43048}" type="datetimeFigureOut">
              <a:rPr lang="en-NL" smtClean="0"/>
              <a:t>16/08/2024</a:t>
            </a:fld>
            <a:endParaRPr lang="en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BD7760-8621-6846-BC5D-F9F3D7C38321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843567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740569"/>
            <a:ext cx="4629150" cy="3655219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4515A0-6A24-674D-B38E-A36E46C43048}" type="datetimeFigureOut">
              <a:rPr lang="en-NL" smtClean="0"/>
              <a:t>16/08/2024</a:t>
            </a:fld>
            <a:endParaRPr lang="en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BD7760-8621-6846-BC5D-F9F3D7C38321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32931433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4515A0-6A24-674D-B38E-A36E46C43048}" type="datetimeFigureOut">
              <a:rPr lang="en-NL" smtClean="0"/>
              <a:t>16/08/2024</a:t>
            </a:fld>
            <a:endParaRPr lang="en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8BD7760-8621-6846-BC5D-F9F3D7C38321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5805156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7EDBA1B-3065-4BBD-A7A6-81A4707C33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2485"/>
            <a:ext cx="9144000" cy="51484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329202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xero2_trimmed2">
            <a:hlinkClick r:id="" action="ppaction://media"/>
            <a:extLst>
              <a:ext uri="{FF2B5EF4-FFF2-40B4-BE49-F238E27FC236}">
                <a16:creationId xmlns:a16="http://schemas.microsoft.com/office/drawing/2014/main" id="{98FBD819-9D73-2C90-5AEE-89F45CDCC59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763" y="1588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26933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00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63</TotalTime>
  <Words>0</Words>
  <Application>Microsoft Macintosh PowerPoint</Application>
  <PresentationFormat>On-screen Show (16:9)</PresentationFormat>
  <Paragraphs>0</Paragraphs>
  <Slides>2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Arial</vt:lpstr>
      <vt:lpstr>Calibri</vt:lpstr>
      <vt:lpstr>Calibri Light</vt:lpstr>
      <vt:lpstr>Office Theme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Halford Dace</dc:creator>
  <cp:lastModifiedBy>Halford Dace</cp:lastModifiedBy>
  <cp:revision>2</cp:revision>
  <dcterms:created xsi:type="dcterms:W3CDTF">2024-08-16T09:23:36Z</dcterms:created>
  <dcterms:modified xsi:type="dcterms:W3CDTF">2024-08-16T10:27:11Z</dcterms:modified>
</cp:coreProperties>
</file>

<file path=docProps/thumbnail.jpeg>
</file>